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3"/>
  </p:notesMasterIdLst>
  <p:handoutMasterIdLst>
    <p:handoutMasterId r:id="rId24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  <p:sldId id="31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8.png"/><Relationship Id="rId2" Type="http://schemas.openxmlformats.org/officeDocument/2006/relationships/tags" Target="../tags/tag32.xml"/><Relationship Id="rId16" Type="http://schemas.openxmlformats.org/officeDocument/2006/relationships/image" Target="../media/image5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7.png"/><Relationship Id="rId5" Type="http://schemas.openxmlformats.org/officeDocument/2006/relationships/tags" Target="../tags/tag35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3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1.xml"/><Relationship Id="rId16" Type="http://schemas.openxmlformats.org/officeDocument/2006/relationships/image" Target="../media/image6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8.png"/><Relationship Id="rId5" Type="http://schemas.openxmlformats.org/officeDocument/2006/relationships/tags" Target="../tags/tag4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tags" Target="../tags/tag43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6" Type="http://schemas.openxmlformats.org/officeDocument/2006/relationships/image" Target="../media/image22.png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</a:t>
            </a:r>
            <a:r>
              <a:rPr lang="de-DE" dirty="0" smtClean="0"/>
              <a:t>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endParaRPr lang="en-US" dirty="0" smtClean="0"/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</a:t>
            </a:r>
            <a:r>
              <a:rPr lang="en-US" sz="1800" dirty="0" err="1" smtClean="0">
                <a:sym typeface="Wingdings" pitchFamily="2" charset="2"/>
              </a:rPr>
              <a:t>Verwendung</a:t>
            </a:r>
            <a:r>
              <a:rPr lang="en-US" sz="1800" dirty="0" smtClean="0">
                <a:sym typeface="Wingdings" pitchFamily="2" charset="2"/>
              </a:rPr>
              <a:t> von </a:t>
            </a:r>
            <a:r>
              <a:rPr lang="en-US" sz="1800" dirty="0" err="1" smtClean="0">
                <a:sym typeface="Wingdings" pitchFamily="2" charset="2"/>
              </a:rPr>
              <a:t>zwei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Verfahren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unterschiedlicher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Konsistenzordnung</a:t>
            </a:r>
            <a:endParaRPr lang="en-US" sz="1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i="1" dirty="0" smtClean="0"/>
              <a:t>Quelle: </a:t>
            </a:r>
            <a:r>
              <a:rPr lang="de-DE" sz="1100" i="1" dirty="0" err="1" smtClean="0"/>
              <a:t>MatlabCentral</a:t>
            </a:r>
            <a:r>
              <a:rPr lang="de-DE" sz="1100" i="1" dirty="0" smtClean="0"/>
              <a:t>: Alexander </a:t>
            </a:r>
            <a:r>
              <a:rPr lang="de-DE" sz="1100" i="1" dirty="0" err="1" smtClean="0"/>
              <a:t>Erlich</a:t>
            </a:r>
            <a:r>
              <a:rPr lang="de-DE" sz="11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br>
              <a:rPr lang="en-US" dirty="0" smtClean="0"/>
            </a:br>
            <a:r>
              <a:rPr lang="en-US" sz="3200" dirty="0" err="1" smtClean="0"/>
              <a:t>für</a:t>
            </a:r>
            <a:r>
              <a:rPr lang="en-US" sz="3200" dirty="0" smtClean="0"/>
              <a:t> </a:t>
            </a:r>
            <a:r>
              <a:rPr lang="en-US" sz="3200" dirty="0" err="1" smtClean="0"/>
              <a:t>Ihre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Aufmerksamkeit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  <a:r>
              <a:rPr lang="en-US" dirty="0" smtClean="0"/>
              <a:t>                                   ,</a:t>
            </a:r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62168"/>
          <a:stretch>
            <a:fillRect/>
          </a:stretch>
        </p:blipFill>
        <p:spPr>
          <a:xfrm>
            <a:off x="4027862" y="5065988"/>
            <a:ext cx="763213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6142" y="5590210"/>
            <a:ext cx="899160" cy="25527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17969" y="5065988"/>
            <a:ext cx="1322070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0)=1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,\quad$\x(0)=\x_0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228</Words>
  <Application>Microsoft Office PowerPoint</Application>
  <PresentationFormat>Bildschirmpräsentation (4:3)</PresentationFormat>
  <Paragraphs>117</Paragraphs>
  <Slides>19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  <vt:lpstr>Vielen Dank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187</cp:revision>
  <cp:lastPrinted>2011-06-29T10:46:41Z</cp:lastPrinted>
  <dcterms:created xsi:type="dcterms:W3CDTF">2013-12-05T10:13:31Z</dcterms:created>
  <dcterms:modified xsi:type="dcterms:W3CDTF">2013-12-12T11:05:49Z</dcterms:modified>
</cp:coreProperties>
</file>